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A9E5"/>
    <a:srgbClr val="2E9E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30" d="100"/>
          <a:sy n="130" d="100"/>
        </p:scale>
        <p:origin x="-58" y="-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r>
              <a:rPr lang="en-US" dirty="0" err="1" smtClean="0"/>
              <a:t>gstyle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724C-E7A2-4A6D-A4BD-CDB6C1C03172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38" y="685824"/>
            <a:ext cx="1732282" cy="108012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5" name="Picture 11" descr="Image result for webs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270" y="703373"/>
            <a:ext cx="1755630" cy="108971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Smartcard R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830" y="690832"/>
            <a:ext cx="1752642" cy="1102258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pharmacist on a comput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272" y="2540217"/>
            <a:ext cx="1738200" cy="108971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179512" y="554431"/>
            <a:ext cx="288032" cy="27314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1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411761" y="554431"/>
            <a:ext cx="288031" cy="27314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" name="Oval 18"/>
          <p:cNvSpPr/>
          <p:nvPr/>
        </p:nvSpPr>
        <p:spPr>
          <a:xfrm>
            <a:off x="6948265" y="2427735"/>
            <a:ext cx="288031" cy="28803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1816223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Pharmacy professional requires access to SCR</a:t>
            </a:r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2538270" y="1800955"/>
            <a:ext cx="18177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Pharmacy professional checks guidance on NHS Digital  website</a:t>
            </a:r>
          </a:p>
          <a:p>
            <a:endParaRPr lang="en-GB" sz="1200" dirty="0"/>
          </a:p>
          <a:p>
            <a:r>
              <a:rPr lang="en-GB" sz="1200" dirty="0" smtClean="0"/>
              <a:t>Completes online CPPE training</a:t>
            </a:r>
          </a:p>
          <a:p>
            <a:endParaRPr lang="en-GB" sz="1200" dirty="0"/>
          </a:p>
          <a:p>
            <a:r>
              <a:rPr lang="en-GB" sz="1200" dirty="0" smtClean="0"/>
              <a:t>Completes role request form on NHS Digital website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7037937" y="1784648"/>
            <a:ext cx="1854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RA adds SCR role to smartcard</a:t>
            </a:r>
            <a:endParaRPr lang="en-GB" sz="1200" dirty="0"/>
          </a:p>
        </p:txBody>
      </p:sp>
      <p:pic>
        <p:nvPicPr>
          <p:cNvPr id="1027" name="Picture 3" descr="C:\Users\MIHU1\AppData\Local\Temp\Rar$DI38.416\NHS Digital logo_RGB-0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182" y="720207"/>
            <a:ext cx="1805042" cy="1066691"/>
          </a:xfrm>
          <a:prstGeom prst="rect">
            <a:avLst/>
          </a:prstGeom>
          <a:ln w="285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763688" y="0"/>
            <a:ext cx="5724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Summary Care Records – Business As Usual Process</a:t>
            </a:r>
            <a:endParaRPr lang="en-GB" u="sng" dirty="0"/>
          </a:p>
        </p:txBody>
      </p:sp>
      <p:sp>
        <p:nvSpPr>
          <p:cNvPr id="17" name="Oval 16"/>
          <p:cNvSpPr/>
          <p:nvPr/>
        </p:nvSpPr>
        <p:spPr>
          <a:xfrm>
            <a:off x="4626042" y="554430"/>
            <a:ext cx="305998" cy="298187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83182" y="1786898"/>
            <a:ext cx="18622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NHS Digital checks AUA in place and CPPE assessment passed</a:t>
            </a:r>
          </a:p>
          <a:p>
            <a:endParaRPr lang="en-GB" sz="1200" dirty="0"/>
          </a:p>
          <a:p>
            <a:r>
              <a:rPr lang="en-GB" sz="1200" dirty="0" smtClean="0"/>
              <a:t>Requests SCR role addition to smartcard from RA</a:t>
            </a:r>
          </a:p>
          <a:p>
            <a:endParaRPr lang="en-GB" sz="1200" dirty="0" smtClean="0"/>
          </a:p>
          <a:p>
            <a:r>
              <a:rPr lang="en-GB" sz="1200" dirty="0" smtClean="0"/>
              <a:t>Confirms to pharmacy professional role request made </a:t>
            </a:r>
          </a:p>
          <a:p>
            <a:endParaRPr lang="en-GB" sz="1200" dirty="0"/>
          </a:p>
        </p:txBody>
      </p:sp>
      <p:sp>
        <p:nvSpPr>
          <p:cNvPr id="25" name="Oval 24"/>
          <p:cNvSpPr/>
          <p:nvPr/>
        </p:nvSpPr>
        <p:spPr>
          <a:xfrm>
            <a:off x="6948265" y="554432"/>
            <a:ext cx="288031" cy="29818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53503" y="3736826"/>
            <a:ext cx="183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Pharmacy professional accesses SCR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51222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400748"/>
            <a:ext cx="792088" cy="586825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Pharmacy professional (PP) needs SCR access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28384" y="396681"/>
            <a:ext cx="792088" cy="59089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PP can now access SCR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400749"/>
            <a:ext cx="792088" cy="58682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PP views SCR guidance on NHSD website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79712" y="400749"/>
            <a:ext cx="792088" cy="58682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PP completes online CPPE training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43808" y="401505"/>
            <a:ext cx="792088" cy="58606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PP fills out SCR role request form on NHSD website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07904" y="402671"/>
            <a:ext cx="792088" cy="58490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NHSD checks AUA in place and CPPE assessment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400749"/>
            <a:ext cx="792088" cy="58682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NHSD requests SCR role addition from RA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06878" y="396681"/>
            <a:ext cx="791756" cy="59089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RA checks PO in place and add on SCR role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64288" y="396681"/>
            <a:ext cx="792088" cy="59089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RA confirms SCR role added to NHSD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0935" y="139044"/>
            <a:ext cx="3384376" cy="180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Pharmacy</a:t>
            </a:r>
            <a:endParaRPr lang="en-GB" sz="1400" dirty="0"/>
          </a:p>
        </p:txBody>
      </p:sp>
      <p:sp>
        <p:nvSpPr>
          <p:cNvPr id="15" name="Rectangle 14"/>
          <p:cNvSpPr/>
          <p:nvPr/>
        </p:nvSpPr>
        <p:spPr>
          <a:xfrm>
            <a:off x="3707904" y="139044"/>
            <a:ext cx="2520280" cy="180020"/>
          </a:xfrm>
          <a:prstGeom prst="rect">
            <a:avLst/>
          </a:prstGeom>
          <a:solidFill>
            <a:srgbClr val="2E9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NHSD</a:t>
            </a:r>
            <a:endParaRPr lang="en-GB" sz="1400" dirty="0"/>
          </a:p>
        </p:txBody>
      </p:sp>
      <p:sp>
        <p:nvSpPr>
          <p:cNvPr id="16" name="Rectangle 15"/>
          <p:cNvSpPr/>
          <p:nvPr/>
        </p:nvSpPr>
        <p:spPr>
          <a:xfrm>
            <a:off x="6300192" y="139044"/>
            <a:ext cx="1656184" cy="18002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RA</a:t>
            </a:r>
            <a:endParaRPr lang="en-GB" sz="1400" dirty="0"/>
          </a:p>
        </p:txBody>
      </p:sp>
      <p:sp>
        <p:nvSpPr>
          <p:cNvPr id="19" name="Rectangle 18"/>
          <p:cNvSpPr/>
          <p:nvPr/>
        </p:nvSpPr>
        <p:spPr>
          <a:xfrm>
            <a:off x="8028384" y="139044"/>
            <a:ext cx="792088" cy="180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Pharm.</a:t>
            </a:r>
            <a:endParaRPr lang="en-GB" sz="1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113159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79309" y="932476"/>
            <a:ext cx="40386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Pharmacy Professional (PP) SCR request process for pharmacy live with SCR </a:t>
            </a:r>
            <a:endParaRPr lang="en-GB" sz="800" b="1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-36004" y="228371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105351" y="2068274"/>
            <a:ext cx="40386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SCR Governance Lead (SGL) role request process for pharmacy live with SCR </a:t>
            </a:r>
            <a:endParaRPr lang="en-GB" sz="800" b="1" dirty="0"/>
          </a:p>
        </p:txBody>
      </p:sp>
      <p:sp>
        <p:nvSpPr>
          <p:cNvPr id="26" name="Rectangle 25"/>
          <p:cNvSpPr/>
          <p:nvPr/>
        </p:nvSpPr>
        <p:spPr>
          <a:xfrm>
            <a:off x="251520" y="1203598"/>
            <a:ext cx="3384376" cy="180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Pharmacy</a:t>
            </a:r>
            <a:endParaRPr lang="en-GB" sz="1400" dirty="0"/>
          </a:p>
        </p:txBody>
      </p:sp>
      <p:sp>
        <p:nvSpPr>
          <p:cNvPr id="27" name="Rectangle 26"/>
          <p:cNvSpPr/>
          <p:nvPr/>
        </p:nvSpPr>
        <p:spPr>
          <a:xfrm>
            <a:off x="251520" y="1491630"/>
            <a:ext cx="792088" cy="57664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Individual needs SGL access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15616" y="1491630"/>
            <a:ext cx="792088" cy="57664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Individual views SGL guidance on NHSD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website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73510" y="1491630"/>
            <a:ext cx="792088" cy="57664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Individual completes training on NHSD website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843808" y="1491630"/>
            <a:ext cx="792088" cy="57664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Individual fills out SGL role request form on NHSD website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07904" y="1203598"/>
            <a:ext cx="2520280" cy="180020"/>
          </a:xfrm>
          <a:prstGeom prst="rect">
            <a:avLst/>
          </a:prstGeom>
          <a:solidFill>
            <a:srgbClr val="2E9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NHSD</a:t>
            </a:r>
            <a:endParaRPr lang="en-GB" sz="1400" dirty="0"/>
          </a:p>
        </p:txBody>
      </p:sp>
      <p:sp>
        <p:nvSpPr>
          <p:cNvPr id="32" name="Rectangle 31"/>
          <p:cNvSpPr/>
          <p:nvPr/>
        </p:nvSpPr>
        <p:spPr>
          <a:xfrm>
            <a:off x="3707904" y="1491630"/>
            <a:ext cx="792088" cy="57664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NHSD checks completion of SGL training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571622" y="1491630"/>
            <a:ext cx="792088" cy="57664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NHSD requests SGL role addition from RA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00192" y="1491630"/>
            <a:ext cx="824300" cy="57664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RA adds on SGL role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300192" y="1203598"/>
            <a:ext cx="1656184" cy="18002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RA</a:t>
            </a:r>
            <a:endParaRPr lang="en-GB" sz="1400" dirty="0"/>
          </a:p>
        </p:txBody>
      </p:sp>
      <p:sp>
        <p:nvSpPr>
          <p:cNvPr id="37" name="Rectangle 36"/>
          <p:cNvSpPr/>
          <p:nvPr/>
        </p:nvSpPr>
        <p:spPr>
          <a:xfrm>
            <a:off x="7177980" y="1491630"/>
            <a:ext cx="778395" cy="57664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RA confirms SGL role added to NHSD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436096" y="1491630"/>
            <a:ext cx="792088" cy="57664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NHSD confirms to individual SGL role request made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028384" y="1203598"/>
            <a:ext cx="792088" cy="180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Pharm.</a:t>
            </a:r>
            <a:endParaRPr lang="en-GB" sz="1400" dirty="0"/>
          </a:p>
        </p:txBody>
      </p:sp>
      <p:sp>
        <p:nvSpPr>
          <p:cNvPr id="41" name="Rectangle 40"/>
          <p:cNvSpPr/>
          <p:nvPr/>
        </p:nvSpPr>
        <p:spPr>
          <a:xfrm>
            <a:off x="8028384" y="1491630"/>
            <a:ext cx="792088" cy="57664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SGL can now access alert viewer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26887" y="3363838"/>
            <a:ext cx="912704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138118" y="3219820"/>
            <a:ext cx="20158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New Pharmacy SCR request process</a:t>
            </a:r>
            <a:endParaRPr lang="en-GB" sz="800" b="1" dirty="0"/>
          </a:p>
        </p:txBody>
      </p:sp>
      <p:sp>
        <p:nvSpPr>
          <p:cNvPr id="44" name="Rectangle 43"/>
          <p:cNvSpPr/>
          <p:nvPr/>
        </p:nvSpPr>
        <p:spPr>
          <a:xfrm>
            <a:off x="240935" y="2631114"/>
            <a:ext cx="792088" cy="588707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Pharmacy needs to go live with SCR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51520" y="2355726"/>
            <a:ext cx="3384376" cy="180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Pharmacy</a:t>
            </a:r>
            <a:endParaRPr lang="en-GB" sz="1400" dirty="0"/>
          </a:p>
        </p:txBody>
      </p:sp>
      <p:sp>
        <p:nvSpPr>
          <p:cNvPr id="46" name="Rectangle 45"/>
          <p:cNvSpPr/>
          <p:nvPr/>
        </p:nvSpPr>
        <p:spPr>
          <a:xfrm>
            <a:off x="1115616" y="2631115"/>
            <a:ext cx="792088" cy="58870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Pharmacy manager reads go-live guidance on NHSD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82182" y="2631115"/>
            <a:ext cx="792088" cy="58870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AUA form completed  on NHSD website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843808" y="2629865"/>
            <a:ext cx="792088" cy="589955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Roles  requested for PP+SGL on NHSD website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707526" y="2355726"/>
            <a:ext cx="2520658" cy="180020"/>
          </a:xfrm>
          <a:prstGeom prst="rect">
            <a:avLst/>
          </a:prstGeom>
          <a:solidFill>
            <a:srgbClr val="2E9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NHSD</a:t>
            </a:r>
            <a:endParaRPr lang="en-GB" sz="1400" dirty="0"/>
          </a:p>
        </p:txBody>
      </p:sp>
      <p:sp>
        <p:nvSpPr>
          <p:cNvPr id="52" name="Rectangle 51"/>
          <p:cNvSpPr/>
          <p:nvPr/>
        </p:nvSpPr>
        <p:spPr>
          <a:xfrm>
            <a:off x="3707526" y="2644338"/>
            <a:ext cx="792088" cy="57548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NHSD checks AUA in place and CPPE assessment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571622" y="2644338"/>
            <a:ext cx="792088" cy="57548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NHSD requests SCR &amp; SGP role additions from RA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310026" y="2355726"/>
            <a:ext cx="1656184" cy="18002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RA</a:t>
            </a:r>
            <a:endParaRPr lang="en-GB" sz="1400" dirty="0"/>
          </a:p>
        </p:txBody>
      </p:sp>
      <p:sp>
        <p:nvSpPr>
          <p:cNvPr id="55" name="Rectangle 54"/>
          <p:cNvSpPr/>
          <p:nvPr/>
        </p:nvSpPr>
        <p:spPr>
          <a:xfrm>
            <a:off x="6300192" y="2629866"/>
            <a:ext cx="792088" cy="58995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RA adds on SCR &amp; SGL roles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164288" y="2629866"/>
            <a:ext cx="792086" cy="58995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RA confirms roles added   to NHSD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436096" y="2644338"/>
            <a:ext cx="792088" cy="57548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NHSD confirms to manager SCR &amp; SGL role requests made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028384" y="2644338"/>
            <a:ext cx="792088" cy="57548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Pharmacy can now go live with SCR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028384" y="2355726"/>
            <a:ext cx="792088" cy="180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Pharm.</a:t>
            </a:r>
            <a:endParaRPr lang="en-GB" sz="1400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60459" y="4512104"/>
            <a:ext cx="914437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138118" y="4371948"/>
            <a:ext cx="19698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b="1" dirty="0" smtClean="0"/>
              <a:t>5F Locum PP SCR request process</a:t>
            </a:r>
            <a:endParaRPr lang="en-GB" sz="800" b="1" dirty="0"/>
          </a:p>
        </p:txBody>
      </p:sp>
      <p:sp>
        <p:nvSpPr>
          <p:cNvPr id="63" name="Rectangle 62"/>
          <p:cNvSpPr/>
          <p:nvPr/>
        </p:nvSpPr>
        <p:spPr>
          <a:xfrm>
            <a:off x="245452" y="3781128"/>
            <a:ext cx="792088" cy="59082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Locum needs SCR access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115616" y="3781129"/>
            <a:ext cx="792088" cy="59082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Locum views </a:t>
            </a:r>
            <a:r>
              <a:rPr lang="en-GB" sz="800" dirty="0">
                <a:solidFill>
                  <a:schemeClr val="tx1"/>
                </a:solidFill>
              </a:rPr>
              <a:t>SCR guidance on </a:t>
            </a:r>
            <a:r>
              <a:rPr lang="en-GB" sz="800" dirty="0" smtClean="0">
                <a:solidFill>
                  <a:schemeClr val="tx1"/>
                </a:solidFill>
              </a:rPr>
              <a:t>NHSD </a:t>
            </a:r>
            <a:r>
              <a:rPr lang="en-GB" sz="800" dirty="0">
                <a:solidFill>
                  <a:schemeClr val="tx1"/>
                </a:solidFill>
              </a:rPr>
              <a:t>website  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979712" y="3781129"/>
            <a:ext cx="792088" cy="59082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Locum </a:t>
            </a:r>
            <a:r>
              <a:rPr lang="en-GB" sz="800" dirty="0" smtClean="0">
                <a:solidFill>
                  <a:schemeClr val="tx1"/>
                </a:solidFill>
              </a:rPr>
              <a:t>completes online </a:t>
            </a:r>
            <a:r>
              <a:rPr lang="en-GB" sz="800" dirty="0">
                <a:solidFill>
                  <a:schemeClr val="tx1"/>
                </a:solidFill>
              </a:rPr>
              <a:t>CPPE training    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843808" y="3781129"/>
            <a:ext cx="792088" cy="59082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Locum fills out  SCR role request form on NHSD website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707904" y="3781129"/>
            <a:ext cx="792088" cy="59082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NHSD checks CPPE &amp; proof of 5F status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571622" y="3781129"/>
            <a:ext cx="792088" cy="59082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NHSD requests SCR 5F access from NHSD RA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300192" y="3507854"/>
            <a:ext cx="1656182" cy="1800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NHSD RA</a:t>
            </a:r>
            <a:endParaRPr lang="en-GB" sz="1400" dirty="0"/>
          </a:p>
        </p:txBody>
      </p:sp>
      <p:sp>
        <p:nvSpPr>
          <p:cNvPr id="70" name="Rectangle 69"/>
          <p:cNvSpPr/>
          <p:nvPr/>
        </p:nvSpPr>
        <p:spPr>
          <a:xfrm>
            <a:off x="3707904" y="3507854"/>
            <a:ext cx="2520280" cy="180020"/>
          </a:xfrm>
          <a:prstGeom prst="rect">
            <a:avLst/>
          </a:prstGeom>
          <a:solidFill>
            <a:srgbClr val="2E9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NHSD</a:t>
            </a:r>
            <a:endParaRPr lang="en-GB" sz="1400" dirty="0"/>
          </a:p>
        </p:txBody>
      </p:sp>
      <p:sp>
        <p:nvSpPr>
          <p:cNvPr id="71" name="Rectangle 70"/>
          <p:cNvSpPr/>
          <p:nvPr/>
        </p:nvSpPr>
        <p:spPr>
          <a:xfrm>
            <a:off x="251520" y="3507854"/>
            <a:ext cx="3384376" cy="180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Pharmacy</a:t>
            </a:r>
            <a:endParaRPr lang="en-GB" sz="1400" dirty="0"/>
          </a:p>
        </p:txBody>
      </p:sp>
      <p:sp>
        <p:nvSpPr>
          <p:cNvPr id="72" name="Rectangle 71"/>
          <p:cNvSpPr/>
          <p:nvPr/>
        </p:nvSpPr>
        <p:spPr>
          <a:xfrm>
            <a:off x="6300192" y="3781129"/>
            <a:ext cx="792088" cy="59082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Central Access team adds on 5F SCR role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164288" y="3781128"/>
            <a:ext cx="792086" cy="59082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Role added confirmed back to NHSD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436095" y="3781129"/>
            <a:ext cx="792089" cy="59082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NHSD confirms to locum 5F SCR role request made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028384" y="3781129"/>
            <a:ext cx="792088" cy="59082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Locum can access SCR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8028384" y="3507854"/>
            <a:ext cx="792088" cy="180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Pharm.</a:t>
            </a:r>
            <a:endParaRPr lang="en-GB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1927825" y="4659982"/>
            <a:ext cx="5250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Summary Care Records BAU  Process Scenarios</a:t>
            </a:r>
            <a:endParaRPr lang="en-GB" dirty="0"/>
          </a:p>
        </p:txBody>
      </p:sp>
      <p:sp>
        <p:nvSpPr>
          <p:cNvPr id="79" name="Rectangle 78"/>
          <p:cNvSpPr/>
          <p:nvPr/>
        </p:nvSpPr>
        <p:spPr>
          <a:xfrm>
            <a:off x="5436096" y="402671"/>
            <a:ext cx="792088" cy="58490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NHSD confirms to PP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 SCR role request made </a:t>
            </a:r>
            <a:endParaRPr lang="en-GB" sz="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325</TotalTime>
  <Words>424</Words>
  <Application>Microsoft Office PowerPoint</Application>
  <PresentationFormat>On-screen Show (16:9)</PresentationFormat>
  <Paragraphs>82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</vt:lpstr>
      <vt:lpstr>PowerPoint Presentation</vt:lpstr>
      <vt:lpstr>PowerPoint Presentation</vt:lpstr>
    </vt:vector>
  </TitlesOfParts>
  <Company>Health &amp; Social Care Information Centre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Shergill Harpreet</dc:creator>
  <cp:lastModifiedBy>Hulme Michele</cp:lastModifiedBy>
  <cp:revision>30</cp:revision>
  <dcterms:created xsi:type="dcterms:W3CDTF">2017-01-04T08:48:05Z</dcterms:created>
  <dcterms:modified xsi:type="dcterms:W3CDTF">2017-03-23T16:23:10Z</dcterms:modified>
</cp:coreProperties>
</file>